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13320713" cy="9467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69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0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81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4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6" orient="horz" pos="5897" userDrawn="1">
          <p15:clr>
            <a:srgbClr val="F26B43"/>
          </p15:clr>
        </p15:guide>
        <p15:guide id="8" pos="8323" userDrawn="1">
          <p15:clr>
            <a:srgbClr val="F26B43"/>
          </p15:clr>
        </p15:guide>
        <p15:guide id="10" orient="horz" pos="182" userDrawn="1">
          <p15:clr>
            <a:srgbClr val="A4A3A4"/>
          </p15:clr>
        </p15:guide>
        <p15:guide id="11" pos="181" userDrawn="1">
          <p15:clr>
            <a:srgbClr val="A4A3A4"/>
          </p15:clr>
        </p15:guide>
        <p15:guide id="12" orient="horz" pos="5783" userDrawn="1">
          <p15:clr>
            <a:srgbClr val="A4A3A4"/>
          </p15:clr>
        </p15:guide>
        <p15:guide id="13" pos="8210" userDrawn="1">
          <p15:clr>
            <a:srgbClr val="A4A3A4"/>
          </p15:clr>
        </p15:guide>
        <p15:guide id="14" pos="2835" userDrawn="1">
          <p15:clr>
            <a:srgbClr val="F26B43"/>
          </p15:clr>
        </p15:guide>
        <p15:guide id="15" pos="56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2022-09-14T01:41:26Z</dcterms:modified>
</cp:coreProperties>
</file>