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</p:sldIdLst>
  <p:sldSz cx="13320713" cy="94678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早川 悠" initials="小早川" lastIdx="1" clrIdx="0">
    <p:extLst>
      <p:ext uri="{19B8F6BF-5375-455C-9EA6-DF929625EA0E}">
        <p15:presenceInfo xmlns:p15="http://schemas.microsoft.com/office/powerpoint/2012/main" userId="cb852e9aaad9ea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12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9816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84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8" userDrawn="1">
          <p15:clr>
            <a:srgbClr val="F26B43"/>
          </p15:clr>
        </p15:guide>
        <p15:guide id="2" orient="horz" pos="68" userDrawn="1">
          <p15:clr>
            <a:srgbClr val="F26B43"/>
          </p15:clr>
        </p15:guide>
        <p15:guide id="6" orient="horz" pos="5897" userDrawn="1">
          <p15:clr>
            <a:srgbClr val="F26B43"/>
          </p15:clr>
        </p15:guide>
        <p15:guide id="8" pos="8323" userDrawn="1">
          <p15:clr>
            <a:srgbClr val="F26B43"/>
          </p15:clr>
        </p15:guide>
        <p15:guide id="10" orient="horz" pos="180" userDrawn="1">
          <p15:clr>
            <a:srgbClr val="A4A3A4"/>
          </p15:clr>
        </p15:guide>
        <p15:guide id="11" pos="181" userDrawn="1">
          <p15:clr>
            <a:srgbClr val="A4A3A4"/>
          </p15:clr>
        </p15:guide>
        <p15:guide id="12" orient="horz" pos="5783" userDrawn="1">
          <p15:clr>
            <a:srgbClr val="A4A3A4"/>
          </p15:clr>
        </p15:guide>
        <p15:guide id="13" pos="8210" userDrawn="1">
          <p15:clr>
            <a:srgbClr val="A4A3A4"/>
          </p15:clr>
        </p15:guide>
        <p15:guide id="14" pos="2790" userDrawn="1">
          <p15:clr>
            <a:srgbClr val="F26B43"/>
          </p15:clr>
        </p15:guide>
        <p15:guide id="15" pos="55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248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小早川 悠</dc:creator>
  <cp:lastModifiedBy>小早川 悠</cp:lastModifiedBy>
  <cp:revision>6</cp:revision>
  <dcterms:created xsi:type="dcterms:W3CDTF">2021-09-07T02:03:01Z</dcterms:created>
  <dcterms:modified xsi:type="dcterms:W3CDTF">2022-09-14T01:43:02Z</dcterms:modified>
</cp:coreProperties>
</file>