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10907713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2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473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61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8" userDrawn="1">
          <p15:clr>
            <a:srgbClr val="F26B43"/>
          </p15:clr>
        </p15:guide>
        <p15:guide id="6" orient="horz" pos="4830" userDrawn="1">
          <p15:clr>
            <a:srgbClr val="F26B43"/>
          </p15:clr>
        </p15:guide>
        <p15:guide id="8" pos="6803" userDrawn="1">
          <p15:clr>
            <a:srgbClr val="F26B43"/>
          </p15:clr>
        </p15:guide>
        <p15:guide id="10" orient="horz" pos="181" userDrawn="1">
          <p15:clr>
            <a:srgbClr val="A4A3A4"/>
          </p15:clr>
        </p15:guide>
        <p15:guide id="11" pos="180" userDrawn="1">
          <p15:clr>
            <a:srgbClr val="A4A3A4"/>
          </p15:clr>
        </p15:guide>
        <p15:guide id="12" orient="horz" pos="4717" userDrawn="1">
          <p15:clr>
            <a:srgbClr val="A4A3A4"/>
          </p15:clr>
        </p15:guide>
        <p15:guide id="13" pos="6689" userDrawn="1">
          <p15:clr>
            <a:srgbClr val="A4A3A4"/>
          </p15:clr>
        </p15:guide>
        <p15:guide id="14" pos="2268" userDrawn="1">
          <p15:clr>
            <a:srgbClr val="F26B43"/>
          </p15:clr>
        </p15:guide>
        <p15:guide id="15" pos="45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7</cp:revision>
  <dcterms:created xsi:type="dcterms:W3CDTF">2021-09-07T02:03:01Z</dcterms:created>
  <dcterms:modified xsi:type="dcterms:W3CDTF">2022-09-14T01:36:37Z</dcterms:modified>
</cp:coreProperties>
</file>