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</p:sldIdLst>
  <p:sldSz cx="10907713" cy="77755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6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12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473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261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1036747" rtl="0" eaLnBrk="1" latinLnBrk="0" hangingPunct="1">
        <a:lnSpc>
          <a:spcPct val="90000"/>
        </a:lnSpc>
        <a:spcBef>
          <a:spcPct val="0"/>
        </a:spcBef>
        <a:buNone/>
        <a:defRPr kumimoji="1"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187" indent="-259187" algn="l" defTabSz="1036747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56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3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30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68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053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427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174" indent="-259187" algn="l" defTabSz="1036747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37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74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12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493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186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240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614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6987" algn="l" defTabSz="1036747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8" userDrawn="1">
          <p15:clr>
            <a:srgbClr val="F26B43"/>
          </p15:clr>
        </p15:guide>
        <p15:guide id="2" orient="horz" pos="68" userDrawn="1">
          <p15:clr>
            <a:srgbClr val="F26B43"/>
          </p15:clr>
        </p15:guide>
        <p15:guide id="4" pos="3436" userDrawn="1">
          <p15:clr>
            <a:srgbClr val="F26B43"/>
          </p15:clr>
        </p15:guide>
        <p15:guide id="6" orient="horz" pos="4830" userDrawn="1">
          <p15:clr>
            <a:srgbClr val="F26B43"/>
          </p15:clr>
        </p15:guide>
        <p15:guide id="8" pos="6803" userDrawn="1">
          <p15:clr>
            <a:srgbClr val="F26B43"/>
          </p15:clr>
        </p15:guide>
        <p15:guide id="10" orient="horz" pos="181" userDrawn="1">
          <p15:clr>
            <a:srgbClr val="A4A3A4"/>
          </p15:clr>
        </p15:guide>
        <p15:guide id="11" pos="180" userDrawn="1">
          <p15:clr>
            <a:srgbClr val="A4A3A4"/>
          </p15:clr>
        </p15:guide>
        <p15:guide id="12" orient="horz" pos="4717" userDrawn="1">
          <p15:clr>
            <a:srgbClr val="A4A3A4"/>
          </p15:clr>
        </p15:guide>
        <p15:guide id="13" pos="6690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286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6</cp:revision>
  <dcterms:created xsi:type="dcterms:W3CDTF">2021-09-07T02:03:01Z</dcterms:created>
  <dcterms:modified xsi:type="dcterms:W3CDTF">2022-09-14T01:06:10Z</dcterms:modified>
</cp:coreProperties>
</file>