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5335250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269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582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67" userDrawn="1">
          <p15:clr>
            <a:srgbClr val="F26B43"/>
          </p15:clr>
        </p15:guide>
        <p15:guide id="3" orient="horz" pos="66" userDrawn="1">
          <p15:clr>
            <a:srgbClr val="F26B43"/>
          </p15:clr>
        </p15:guide>
        <p15:guide id="4" orient="horz" pos="180" userDrawn="1">
          <p15:clr>
            <a:srgbClr val="A4A3A4"/>
          </p15:clr>
        </p15:guide>
        <p15:guide id="6" pos="181" userDrawn="1">
          <p15:clr>
            <a:srgbClr val="A4A3A4"/>
          </p15:clr>
        </p15:guide>
        <p15:guide id="7" orient="horz" pos="6803" userDrawn="1">
          <p15:clr>
            <a:srgbClr val="F26B43"/>
          </p15:clr>
        </p15:guide>
        <p15:guide id="8" orient="horz" pos="6690" userDrawn="1">
          <p15:clr>
            <a:srgbClr val="A4A3A4"/>
          </p15:clr>
        </p15:guide>
        <p15:guide id="9" pos="9593" userDrawn="1">
          <p15:clr>
            <a:srgbClr val="F26B43"/>
          </p15:clr>
        </p15:guide>
        <p15:guide id="10" pos="9479" userDrawn="1">
          <p15:clr>
            <a:srgbClr val="A4A3A4"/>
          </p15:clr>
        </p15:guide>
        <p15:guide id="11" pos="3198" userDrawn="1">
          <p15:clr>
            <a:srgbClr val="F26B43"/>
          </p15:clr>
        </p15:guide>
        <p15:guide id="12" pos="63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6</cp:revision>
  <dcterms:created xsi:type="dcterms:W3CDTF">2021-09-07T02:03:01Z</dcterms:created>
  <dcterms:modified xsi:type="dcterms:W3CDTF">2022-09-14T01:31:56Z</dcterms:modified>
</cp:coreProperties>
</file>