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sldIdLst>
    <p:sldId id="257" r:id="rId3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9400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AB651325-E257-45F6-B416-67AE24BBB43D}" type="datetimeFigureOut">
              <a:rPr kumimoji="1" lang="ja-JP" altLang="en-US" smtClean="0"/>
              <a:t>2018/11/19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09F3C7A9-C832-4152-96CC-454901A32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32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2036C423-67A4-4673-86F0-D68F2EE2811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75" y="717604"/>
            <a:ext cx="13104000" cy="9256605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BADA83B-015C-4BD0-94AB-AAE20F36AEE9}"/>
              </a:ext>
            </a:extLst>
          </p:cNvPr>
          <p:cNvSpPr/>
          <p:nvPr userDrawn="1"/>
        </p:nvSpPr>
        <p:spPr>
          <a:xfrm>
            <a:off x="2321878" y="1692116"/>
            <a:ext cx="10475595" cy="7307580"/>
          </a:xfrm>
          <a:prstGeom prst="rect">
            <a:avLst/>
          </a:prstGeom>
          <a:noFill/>
          <a:ln w="9525" cap="flat" cmpd="sng" algn="ctr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539D958-C724-450E-A381-7540C80219EE}"/>
              </a:ext>
            </a:extLst>
          </p:cNvPr>
          <p:cNvGrpSpPr/>
          <p:nvPr userDrawn="1"/>
        </p:nvGrpSpPr>
        <p:grpSpPr>
          <a:xfrm>
            <a:off x="2215446" y="1566158"/>
            <a:ext cx="10688459" cy="7559496"/>
            <a:chOff x="2103762" y="1550686"/>
            <a:chExt cx="10688459" cy="7559496"/>
          </a:xfrm>
        </p:grpSpPr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928D7261-E721-4B5C-87FE-FDBD3D4DBD44}"/>
                </a:ext>
              </a:extLst>
            </p:cNvPr>
            <p:cNvSpPr/>
            <p:nvPr userDrawn="1"/>
          </p:nvSpPr>
          <p:spPr>
            <a:xfrm>
              <a:off x="9300429" y="1550686"/>
              <a:ext cx="3491792" cy="7559496"/>
            </a:xfrm>
            <a:prstGeom prst="rect">
              <a:avLst/>
            </a:prstGeom>
            <a:noFill/>
            <a:ln w="9525" cap="flat" cmpd="sng" algn="ctr">
              <a:solidFill>
                <a:srgbClr val="9933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B16660C6-C430-4978-ACC1-950818156657}"/>
                </a:ext>
              </a:extLst>
            </p:cNvPr>
            <p:cNvSpPr/>
            <p:nvPr userDrawn="1"/>
          </p:nvSpPr>
          <p:spPr>
            <a:xfrm>
              <a:off x="5703363" y="1550848"/>
              <a:ext cx="3599600" cy="7559171"/>
            </a:xfrm>
            <a:prstGeom prst="rect">
              <a:avLst/>
            </a:prstGeom>
            <a:noFill/>
            <a:ln w="9525" cap="flat" cmpd="sng" algn="ctr">
              <a:solidFill>
                <a:srgbClr val="9933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FC7B8A56-C064-49A9-910B-B71A909FC2D1}"/>
                </a:ext>
              </a:extLst>
            </p:cNvPr>
            <p:cNvSpPr/>
            <p:nvPr userDrawn="1"/>
          </p:nvSpPr>
          <p:spPr>
            <a:xfrm>
              <a:off x="2103762" y="1550848"/>
              <a:ext cx="3599600" cy="7559171"/>
            </a:xfrm>
            <a:prstGeom prst="rect">
              <a:avLst/>
            </a:prstGeom>
            <a:noFill/>
            <a:ln w="9525" cap="flat" cmpd="sng" algn="ctr">
              <a:solidFill>
                <a:srgbClr val="9933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C009DB88-3BFF-4E17-B6B5-F641E3860017}"/>
              </a:ext>
            </a:extLst>
          </p:cNvPr>
          <p:cNvSpPr/>
          <p:nvPr userDrawn="1"/>
        </p:nvSpPr>
        <p:spPr>
          <a:xfrm>
            <a:off x="2106295" y="1457960"/>
            <a:ext cx="10907395" cy="7775575"/>
          </a:xfrm>
          <a:prstGeom prst="rect">
            <a:avLst/>
          </a:prstGeom>
          <a:noFill/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" name="吹き出し: 角を丸めた四角形 21">
            <a:extLst>
              <a:ext uri="{FF2B5EF4-FFF2-40B4-BE49-F238E27FC236}">
                <a16:creationId xmlns:a16="http://schemas.microsoft.com/office/drawing/2014/main" id="{A29684EC-8CAE-4DFB-8BFD-2DE9801950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11070" y="64589"/>
            <a:ext cx="3759200" cy="901700"/>
          </a:xfrm>
          <a:prstGeom prst="wedgeRoundRectCallout">
            <a:avLst>
              <a:gd name="adj1" fmla="val -43005"/>
              <a:gd name="adj2" fmla="val 102861"/>
              <a:gd name="adj3" fmla="val 16667"/>
            </a:avLst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塗り足し</a:t>
            </a:r>
            <a:endParaRPr kumimoji="0" lang="ja-JP" altLang="ja-JP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端まで色を載せたいデータは、仕上がりサイズより３ｍｍ外側まで塗り足して作成</a:t>
            </a: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吹き出し: 角を丸めた四角形 22">
            <a:extLst>
              <a:ext uri="{FF2B5EF4-FFF2-40B4-BE49-F238E27FC236}">
                <a16:creationId xmlns:a16="http://schemas.microsoft.com/office/drawing/2014/main" id="{EC3BD27C-1368-49F9-8BFE-019524EA43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027647" y="96838"/>
            <a:ext cx="3644900" cy="939800"/>
          </a:xfrm>
          <a:prstGeom prst="wedgeRoundRectCallout">
            <a:avLst>
              <a:gd name="adj1" fmla="val -10273"/>
              <a:gd name="adj2" fmla="val 118060"/>
              <a:gd name="adj3" fmla="val 16667"/>
            </a:avLst>
          </a:prstGeom>
          <a:solidFill>
            <a:srgbClr val="FFFFFF"/>
          </a:solidFill>
          <a:ln w="12700">
            <a:solidFill>
              <a:srgbClr val="FF669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文字・写真など</a:t>
            </a:r>
            <a:endParaRPr kumimoji="0" lang="ja-JP" altLang="ja-JP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仕上がりより内側に入れたい文字や写真は、</a:t>
            </a:r>
            <a:endParaRPr kumimoji="0" lang="ja-JP" altLang="ja-JP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仕上がりサイズより３ｍｍ内側に作成</a:t>
            </a: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テキスト ボックス 39">
            <a:extLst>
              <a:ext uri="{FF2B5EF4-FFF2-40B4-BE49-F238E27FC236}">
                <a16:creationId xmlns:a16="http://schemas.microsoft.com/office/drawing/2014/main" id="{5BD8B94C-C80A-43FC-8F81-C7D492A55EC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4790947"/>
            <a:ext cx="1801812" cy="5730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巻き三つ折り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仕上がりイメージ図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F66B311-F734-474A-BABB-ADAEE3D89332}"/>
              </a:ext>
            </a:extLst>
          </p:cNvPr>
          <p:cNvGrpSpPr/>
          <p:nvPr userDrawn="1"/>
        </p:nvGrpSpPr>
        <p:grpSpPr>
          <a:xfrm>
            <a:off x="319226" y="6405245"/>
            <a:ext cx="1016635" cy="1978660"/>
            <a:chOff x="0" y="0"/>
            <a:chExt cx="1017147" cy="1978660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981B77F7-CEBA-469D-8ED6-656D9C9E1EFB}"/>
                </a:ext>
              </a:extLst>
            </p:cNvPr>
            <p:cNvSpPr/>
            <p:nvPr userDrawn="1"/>
          </p:nvSpPr>
          <p:spPr>
            <a:xfrm>
              <a:off x="0" y="13648"/>
              <a:ext cx="1003300" cy="17018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正方形/長方形 17">
              <a:extLst>
                <a:ext uri="{FF2B5EF4-FFF2-40B4-BE49-F238E27FC236}">
                  <a16:creationId xmlns:a16="http://schemas.microsoft.com/office/drawing/2014/main" id="{22C8D5E5-DFEA-4D97-8288-AD34FEE24D2E}"/>
                </a:ext>
              </a:extLst>
            </p:cNvPr>
            <p:cNvSpPr/>
            <p:nvPr userDrawn="1"/>
          </p:nvSpPr>
          <p:spPr>
            <a:xfrm>
              <a:off x="354842" y="13648"/>
              <a:ext cx="662305" cy="1915160"/>
            </a:xfrm>
            <a:custGeom>
              <a:avLst/>
              <a:gdLst>
                <a:gd name="connsiteX0" fmla="*/ 0 w 774700"/>
                <a:gd name="connsiteY0" fmla="*/ 0 h 1701800"/>
                <a:gd name="connsiteX1" fmla="*/ 774700 w 774700"/>
                <a:gd name="connsiteY1" fmla="*/ 0 h 1701800"/>
                <a:gd name="connsiteX2" fmla="*/ 774700 w 774700"/>
                <a:gd name="connsiteY2" fmla="*/ 1701800 h 1701800"/>
                <a:gd name="connsiteX3" fmla="*/ 0 w 774700"/>
                <a:gd name="connsiteY3" fmla="*/ 1701800 h 1701800"/>
                <a:gd name="connsiteX4" fmla="*/ 0 w 774700"/>
                <a:gd name="connsiteY4" fmla="*/ 0 h 1701800"/>
                <a:gd name="connsiteX0" fmla="*/ 0 w 774700"/>
                <a:gd name="connsiteY0" fmla="*/ 0 h 1978660"/>
                <a:gd name="connsiteX1" fmla="*/ 774700 w 774700"/>
                <a:gd name="connsiteY1" fmla="*/ 0 h 1978660"/>
                <a:gd name="connsiteX2" fmla="*/ 774700 w 774700"/>
                <a:gd name="connsiteY2" fmla="*/ 1978660 h 1978660"/>
                <a:gd name="connsiteX3" fmla="*/ 0 w 774700"/>
                <a:gd name="connsiteY3" fmla="*/ 1701800 h 1978660"/>
                <a:gd name="connsiteX4" fmla="*/ 0 w 774700"/>
                <a:gd name="connsiteY4" fmla="*/ 0 h 1978660"/>
                <a:gd name="connsiteX0" fmla="*/ 0 w 774700"/>
                <a:gd name="connsiteY0" fmla="*/ 0 h 1978660"/>
                <a:gd name="connsiteX1" fmla="*/ 774700 w 774700"/>
                <a:gd name="connsiteY1" fmla="*/ 342900 h 1978660"/>
                <a:gd name="connsiteX2" fmla="*/ 774700 w 774700"/>
                <a:gd name="connsiteY2" fmla="*/ 1978660 h 1978660"/>
                <a:gd name="connsiteX3" fmla="*/ 0 w 774700"/>
                <a:gd name="connsiteY3" fmla="*/ 1701800 h 1978660"/>
                <a:gd name="connsiteX4" fmla="*/ 0 w 774700"/>
                <a:gd name="connsiteY4" fmla="*/ 0 h 1978660"/>
                <a:gd name="connsiteX0" fmla="*/ 0 w 774700"/>
                <a:gd name="connsiteY0" fmla="*/ 0 h 1978660"/>
                <a:gd name="connsiteX1" fmla="*/ 774700 w 774700"/>
                <a:gd name="connsiteY1" fmla="*/ 292100 h 1978660"/>
                <a:gd name="connsiteX2" fmla="*/ 774700 w 774700"/>
                <a:gd name="connsiteY2" fmla="*/ 1978660 h 1978660"/>
                <a:gd name="connsiteX3" fmla="*/ 0 w 774700"/>
                <a:gd name="connsiteY3" fmla="*/ 1701800 h 1978660"/>
                <a:gd name="connsiteX4" fmla="*/ 0 w 774700"/>
                <a:gd name="connsiteY4" fmla="*/ 0 h 1978660"/>
                <a:gd name="connsiteX0" fmla="*/ 165100 w 774700"/>
                <a:gd name="connsiteY0" fmla="*/ 444500 h 1686560"/>
                <a:gd name="connsiteX1" fmla="*/ 774700 w 774700"/>
                <a:gd name="connsiteY1" fmla="*/ 0 h 1686560"/>
                <a:gd name="connsiteX2" fmla="*/ 774700 w 774700"/>
                <a:gd name="connsiteY2" fmla="*/ 1686560 h 1686560"/>
                <a:gd name="connsiteX3" fmla="*/ 0 w 774700"/>
                <a:gd name="connsiteY3" fmla="*/ 1409700 h 1686560"/>
                <a:gd name="connsiteX4" fmla="*/ 165100 w 774700"/>
                <a:gd name="connsiteY4" fmla="*/ 444500 h 1686560"/>
                <a:gd name="connsiteX0" fmla="*/ 50800 w 660400"/>
                <a:gd name="connsiteY0" fmla="*/ 444500 h 1927860"/>
                <a:gd name="connsiteX1" fmla="*/ 660400 w 660400"/>
                <a:gd name="connsiteY1" fmla="*/ 0 h 1927860"/>
                <a:gd name="connsiteX2" fmla="*/ 660400 w 660400"/>
                <a:gd name="connsiteY2" fmla="*/ 1686560 h 1927860"/>
                <a:gd name="connsiteX3" fmla="*/ 0 w 660400"/>
                <a:gd name="connsiteY3" fmla="*/ 1927860 h 1927860"/>
                <a:gd name="connsiteX4" fmla="*/ 50800 w 660400"/>
                <a:gd name="connsiteY4" fmla="*/ 444500 h 1927860"/>
                <a:gd name="connsiteX0" fmla="*/ 0 w 660400"/>
                <a:gd name="connsiteY0" fmla="*/ 88900 h 1927860"/>
                <a:gd name="connsiteX1" fmla="*/ 660400 w 660400"/>
                <a:gd name="connsiteY1" fmla="*/ 0 h 1927860"/>
                <a:gd name="connsiteX2" fmla="*/ 660400 w 660400"/>
                <a:gd name="connsiteY2" fmla="*/ 1686560 h 1927860"/>
                <a:gd name="connsiteX3" fmla="*/ 0 w 660400"/>
                <a:gd name="connsiteY3" fmla="*/ 1927860 h 1927860"/>
                <a:gd name="connsiteX4" fmla="*/ 0 w 660400"/>
                <a:gd name="connsiteY4" fmla="*/ 88900 h 1927860"/>
                <a:gd name="connsiteX0" fmla="*/ 76200 w 660400"/>
                <a:gd name="connsiteY0" fmla="*/ 533400 h 1927860"/>
                <a:gd name="connsiteX1" fmla="*/ 660400 w 660400"/>
                <a:gd name="connsiteY1" fmla="*/ 0 h 1927860"/>
                <a:gd name="connsiteX2" fmla="*/ 660400 w 660400"/>
                <a:gd name="connsiteY2" fmla="*/ 1686560 h 1927860"/>
                <a:gd name="connsiteX3" fmla="*/ 0 w 660400"/>
                <a:gd name="connsiteY3" fmla="*/ 1927860 h 1927860"/>
                <a:gd name="connsiteX4" fmla="*/ 76200 w 660400"/>
                <a:gd name="connsiteY4" fmla="*/ 533400 h 1927860"/>
                <a:gd name="connsiteX0" fmla="*/ 0 w 660400"/>
                <a:gd name="connsiteY0" fmla="*/ 127000 h 1927860"/>
                <a:gd name="connsiteX1" fmla="*/ 660400 w 660400"/>
                <a:gd name="connsiteY1" fmla="*/ 0 h 1927860"/>
                <a:gd name="connsiteX2" fmla="*/ 660400 w 660400"/>
                <a:gd name="connsiteY2" fmla="*/ 1686560 h 1927860"/>
                <a:gd name="connsiteX3" fmla="*/ 0 w 660400"/>
                <a:gd name="connsiteY3" fmla="*/ 1927860 h 1927860"/>
                <a:gd name="connsiteX4" fmla="*/ 0 w 660400"/>
                <a:gd name="connsiteY4" fmla="*/ 127000 h 1927860"/>
                <a:gd name="connsiteX0" fmla="*/ 0 w 660400"/>
                <a:gd name="connsiteY0" fmla="*/ 127000 h 1927860"/>
                <a:gd name="connsiteX1" fmla="*/ 660400 w 660400"/>
                <a:gd name="connsiteY1" fmla="*/ 0 h 1927860"/>
                <a:gd name="connsiteX2" fmla="*/ 647700 w 660400"/>
                <a:gd name="connsiteY2" fmla="*/ 1788160 h 1927860"/>
                <a:gd name="connsiteX3" fmla="*/ 0 w 660400"/>
                <a:gd name="connsiteY3" fmla="*/ 1927860 h 1927860"/>
                <a:gd name="connsiteX4" fmla="*/ 0 w 660400"/>
                <a:gd name="connsiteY4" fmla="*/ 127000 h 1927860"/>
                <a:gd name="connsiteX0" fmla="*/ 0 w 660400"/>
                <a:gd name="connsiteY0" fmla="*/ 127000 h 1788160"/>
                <a:gd name="connsiteX1" fmla="*/ 660400 w 660400"/>
                <a:gd name="connsiteY1" fmla="*/ 0 h 1788160"/>
                <a:gd name="connsiteX2" fmla="*/ 647700 w 660400"/>
                <a:gd name="connsiteY2" fmla="*/ 1788160 h 1788160"/>
                <a:gd name="connsiteX3" fmla="*/ 0 w 660400"/>
                <a:gd name="connsiteY3" fmla="*/ 1673860 h 1788160"/>
                <a:gd name="connsiteX4" fmla="*/ 0 w 660400"/>
                <a:gd name="connsiteY4" fmla="*/ 127000 h 1788160"/>
                <a:gd name="connsiteX0" fmla="*/ 0 w 660400"/>
                <a:gd name="connsiteY0" fmla="*/ 127000 h 1915160"/>
                <a:gd name="connsiteX1" fmla="*/ 660400 w 660400"/>
                <a:gd name="connsiteY1" fmla="*/ 0 h 1915160"/>
                <a:gd name="connsiteX2" fmla="*/ 647700 w 660400"/>
                <a:gd name="connsiteY2" fmla="*/ 1788160 h 1915160"/>
                <a:gd name="connsiteX3" fmla="*/ 0 w 660400"/>
                <a:gd name="connsiteY3" fmla="*/ 1915160 h 1915160"/>
                <a:gd name="connsiteX4" fmla="*/ 0 w 660400"/>
                <a:gd name="connsiteY4" fmla="*/ 127000 h 1915160"/>
                <a:gd name="connsiteX0" fmla="*/ 0 w 660400"/>
                <a:gd name="connsiteY0" fmla="*/ 127000 h 1915160"/>
                <a:gd name="connsiteX1" fmla="*/ 660400 w 660400"/>
                <a:gd name="connsiteY1" fmla="*/ 0 h 1915160"/>
                <a:gd name="connsiteX2" fmla="*/ 647700 w 660400"/>
                <a:gd name="connsiteY2" fmla="*/ 1661160 h 1915160"/>
                <a:gd name="connsiteX3" fmla="*/ 0 w 660400"/>
                <a:gd name="connsiteY3" fmla="*/ 1915160 h 1915160"/>
                <a:gd name="connsiteX4" fmla="*/ 0 w 660400"/>
                <a:gd name="connsiteY4" fmla="*/ 127000 h 1915160"/>
                <a:gd name="connsiteX0" fmla="*/ 0 w 661621"/>
                <a:gd name="connsiteY0" fmla="*/ 127000 h 1915160"/>
                <a:gd name="connsiteX1" fmla="*/ 660400 w 661621"/>
                <a:gd name="connsiteY1" fmla="*/ 0 h 1915160"/>
                <a:gd name="connsiteX2" fmla="*/ 660400 w 661621"/>
                <a:gd name="connsiteY2" fmla="*/ 1724660 h 1915160"/>
                <a:gd name="connsiteX3" fmla="*/ 0 w 661621"/>
                <a:gd name="connsiteY3" fmla="*/ 1915160 h 1915160"/>
                <a:gd name="connsiteX4" fmla="*/ 0 w 661621"/>
                <a:gd name="connsiteY4" fmla="*/ 127000 h 1915160"/>
                <a:gd name="connsiteX0" fmla="*/ 0 w 662717"/>
                <a:gd name="connsiteY0" fmla="*/ 127000 h 1915160"/>
                <a:gd name="connsiteX1" fmla="*/ 660400 w 662717"/>
                <a:gd name="connsiteY1" fmla="*/ 0 h 1915160"/>
                <a:gd name="connsiteX2" fmla="*/ 661621 w 662717"/>
                <a:gd name="connsiteY2" fmla="*/ 1775460 h 1915160"/>
                <a:gd name="connsiteX3" fmla="*/ 0 w 662717"/>
                <a:gd name="connsiteY3" fmla="*/ 1915160 h 1915160"/>
                <a:gd name="connsiteX4" fmla="*/ 0 w 662717"/>
                <a:gd name="connsiteY4" fmla="*/ 127000 h 191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717" h="1915160">
                  <a:moveTo>
                    <a:pt x="0" y="127000"/>
                  </a:moveTo>
                  <a:lnTo>
                    <a:pt x="660400" y="0"/>
                  </a:lnTo>
                  <a:cubicBezTo>
                    <a:pt x="656167" y="596053"/>
                    <a:pt x="665854" y="1179407"/>
                    <a:pt x="661621" y="1775460"/>
                  </a:cubicBezTo>
                  <a:lnTo>
                    <a:pt x="0" y="1915160"/>
                  </a:lnTo>
                  <a:lnTo>
                    <a:pt x="0" y="127000"/>
                  </a:lnTo>
                  <a:close/>
                </a:path>
              </a:pathLst>
            </a:custGeom>
            <a:solidFill>
              <a:srgbClr val="FFCCCC"/>
            </a:solidFill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" name="正方形/長方形 17">
              <a:extLst>
                <a:ext uri="{FF2B5EF4-FFF2-40B4-BE49-F238E27FC236}">
                  <a16:creationId xmlns:a16="http://schemas.microsoft.com/office/drawing/2014/main" id="{5C2B1C89-5957-429F-9474-458B3963A502}"/>
                </a:ext>
              </a:extLst>
            </p:cNvPr>
            <p:cNvSpPr/>
            <p:nvPr userDrawn="1"/>
          </p:nvSpPr>
          <p:spPr>
            <a:xfrm>
              <a:off x="0" y="0"/>
              <a:ext cx="774700" cy="1978660"/>
            </a:xfrm>
            <a:custGeom>
              <a:avLst/>
              <a:gdLst>
                <a:gd name="connsiteX0" fmla="*/ 0 w 774700"/>
                <a:gd name="connsiteY0" fmla="*/ 0 h 1701800"/>
                <a:gd name="connsiteX1" fmla="*/ 774700 w 774700"/>
                <a:gd name="connsiteY1" fmla="*/ 0 h 1701800"/>
                <a:gd name="connsiteX2" fmla="*/ 774700 w 774700"/>
                <a:gd name="connsiteY2" fmla="*/ 1701800 h 1701800"/>
                <a:gd name="connsiteX3" fmla="*/ 0 w 774700"/>
                <a:gd name="connsiteY3" fmla="*/ 1701800 h 1701800"/>
                <a:gd name="connsiteX4" fmla="*/ 0 w 774700"/>
                <a:gd name="connsiteY4" fmla="*/ 0 h 1701800"/>
                <a:gd name="connsiteX0" fmla="*/ 0 w 774700"/>
                <a:gd name="connsiteY0" fmla="*/ 0 h 1978660"/>
                <a:gd name="connsiteX1" fmla="*/ 774700 w 774700"/>
                <a:gd name="connsiteY1" fmla="*/ 0 h 1978660"/>
                <a:gd name="connsiteX2" fmla="*/ 774700 w 774700"/>
                <a:gd name="connsiteY2" fmla="*/ 1978660 h 1978660"/>
                <a:gd name="connsiteX3" fmla="*/ 0 w 774700"/>
                <a:gd name="connsiteY3" fmla="*/ 1701800 h 1978660"/>
                <a:gd name="connsiteX4" fmla="*/ 0 w 774700"/>
                <a:gd name="connsiteY4" fmla="*/ 0 h 1978660"/>
                <a:gd name="connsiteX0" fmla="*/ 0 w 774700"/>
                <a:gd name="connsiteY0" fmla="*/ 0 h 1978660"/>
                <a:gd name="connsiteX1" fmla="*/ 774700 w 774700"/>
                <a:gd name="connsiteY1" fmla="*/ 342900 h 1978660"/>
                <a:gd name="connsiteX2" fmla="*/ 774700 w 774700"/>
                <a:gd name="connsiteY2" fmla="*/ 1978660 h 1978660"/>
                <a:gd name="connsiteX3" fmla="*/ 0 w 774700"/>
                <a:gd name="connsiteY3" fmla="*/ 1701800 h 1978660"/>
                <a:gd name="connsiteX4" fmla="*/ 0 w 774700"/>
                <a:gd name="connsiteY4" fmla="*/ 0 h 1978660"/>
                <a:gd name="connsiteX0" fmla="*/ 0 w 774700"/>
                <a:gd name="connsiteY0" fmla="*/ 0 h 1978660"/>
                <a:gd name="connsiteX1" fmla="*/ 774700 w 774700"/>
                <a:gd name="connsiteY1" fmla="*/ 292100 h 1978660"/>
                <a:gd name="connsiteX2" fmla="*/ 774700 w 774700"/>
                <a:gd name="connsiteY2" fmla="*/ 1978660 h 1978660"/>
                <a:gd name="connsiteX3" fmla="*/ 0 w 774700"/>
                <a:gd name="connsiteY3" fmla="*/ 1701800 h 1978660"/>
                <a:gd name="connsiteX4" fmla="*/ 0 w 774700"/>
                <a:gd name="connsiteY4" fmla="*/ 0 h 197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4700" h="1978660">
                  <a:moveTo>
                    <a:pt x="0" y="0"/>
                  </a:moveTo>
                  <a:lnTo>
                    <a:pt x="774700" y="292100"/>
                  </a:lnTo>
                  <a:lnTo>
                    <a:pt x="774700" y="1978660"/>
                  </a:lnTo>
                  <a:lnTo>
                    <a:pt x="0" y="1701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CC"/>
            </a:solidFill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3" name="吹き出し: 角を丸めた四角形 22">
            <a:extLst>
              <a:ext uri="{FF2B5EF4-FFF2-40B4-BE49-F238E27FC236}">
                <a16:creationId xmlns:a16="http://schemas.microsoft.com/office/drawing/2014/main" id="{74E1A146-4118-482E-9F5A-50AED39D3EE8}"/>
              </a:ext>
            </a:extLst>
          </p:cNvPr>
          <p:cNvSpPr/>
          <p:nvPr userDrawn="1"/>
        </p:nvSpPr>
        <p:spPr>
          <a:xfrm>
            <a:off x="216991" y="9817100"/>
            <a:ext cx="3575685" cy="698500"/>
          </a:xfrm>
          <a:prstGeom prst="wedgeRoundRectCallout">
            <a:avLst>
              <a:gd name="adj1" fmla="val 35711"/>
              <a:gd name="adj2" fmla="val -148174"/>
              <a:gd name="adj3" fmla="val 16667"/>
            </a:avLst>
          </a:prstGeom>
          <a:ln>
            <a:solidFill>
              <a:srgbClr val="9933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sz="1400" b="1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仕上がりサイズ</a:t>
            </a:r>
            <a:endParaRPr lang="ja-JP" sz="1050" kern="1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ja-JP" sz="13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内側に折り込まれる辺は</a:t>
            </a:r>
            <a:r>
              <a:rPr lang="en-US" sz="13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3</a:t>
            </a:r>
            <a:r>
              <a:rPr lang="ja-JP" sz="13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ｍｍ程度短く作成</a:t>
            </a:r>
            <a:endParaRPr lang="ja-JP" sz="1050" kern="1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13528C2E-41FC-449E-81D2-5BA87FC8D76E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8166" y="9363075"/>
            <a:ext cx="1247140" cy="901700"/>
          </a:xfrm>
          <a:prstGeom prst="rect">
            <a:avLst/>
          </a:prstGeom>
        </p:spPr>
      </p:pic>
      <p:sp>
        <p:nvSpPr>
          <p:cNvPr id="25" name="テキスト ボックス 25">
            <a:extLst>
              <a:ext uri="{FF2B5EF4-FFF2-40B4-BE49-F238E27FC236}">
                <a16:creationId xmlns:a16="http://schemas.microsoft.com/office/drawing/2014/main" id="{FDB72E90-2CF8-4001-A12B-A9735B702F88}"/>
              </a:ext>
            </a:extLst>
          </p:cNvPr>
          <p:cNvSpPr txBox="1"/>
          <p:nvPr userDrawn="1"/>
        </p:nvSpPr>
        <p:spPr>
          <a:xfrm>
            <a:off x="13130986" y="10201275"/>
            <a:ext cx="1841500" cy="3937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1400" kern="100">
                <a:effectLst/>
                <a:latin typeface="游明朝" panose="020204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寿美術印刷株式会社</a:t>
            </a:r>
            <a:endParaRPr lang="ja-JP" sz="1050" kern="10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29">
            <a:extLst>
              <a:ext uri="{FF2B5EF4-FFF2-40B4-BE49-F238E27FC236}">
                <a16:creationId xmlns:a16="http://schemas.microsoft.com/office/drawing/2014/main" id="{D3485810-A998-43F1-8B1C-A0A417FCA4DC}"/>
              </a:ext>
            </a:extLst>
          </p:cNvPr>
          <p:cNvSpPr txBox="1"/>
          <p:nvPr userDrawn="1"/>
        </p:nvSpPr>
        <p:spPr>
          <a:xfrm>
            <a:off x="3853295" y="9571355"/>
            <a:ext cx="1228090" cy="49085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2200" b="1" kern="100" dirty="0">
                <a:solidFill>
                  <a:srgbClr val="9933FF"/>
                </a:solidFill>
                <a:effectLst/>
                <a:latin typeface="ＭＳ 明朝" panose="02020609040205080304" pitchFamily="17" charset="-128"/>
                <a:ea typeface="游明朝" panose="02020400000000000000" pitchFamily="18" charset="-128"/>
                <a:cs typeface="Times New Roman" panose="02020603050405020304" pitchFamily="18" charset="0"/>
              </a:rPr>
              <a:t>①</a:t>
            </a:r>
            <a:r>
              <a:rPr lang="en-US" altLang="ja-JP" sz="1600" b="1" kern="100" dirty="0">
                <a:solidFill>
                  <a:srgbClr val="9933FF"/>
                </a:solidFill>
                <a:effectLst/>
                <a:latin typeface="ＭＳ 明朝" panose="02020609040205080304" pitchFamily="17" charset="-128"/>
                <a:ea typeface="游明朝" panose="02020400000000000000" pitchFamily="18" charset="-128"/>
                <a:cs typeface="Times New Roman" panose="02020603050405020304" pitchFamily="18" charset="0"/>
              </a:rPr>
              <a:t>100</a:t>
            </a:r>
            <a:r>
              <a:rPr lang="ja-JP" sz="1600" b="1" kern="100" dirty="0">
                <a:solidFill>
                  <a:srgbClr val="9933FF"/>
                </a:solidFill>
                <a:effectLst/>
                <a:latin typeface="游明朝" panose="020204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ｍｍ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7" name="テキスト ボックス 30">
            <a:extLst>
              <a:ext uri="{FF2B5EF4-FFF2-40B4-BE49-F238E27FC236}">
                <a16:creationId xmlns:a16="http://schemas.microsoft.com/office/drawing/2014/main" id="{95707C9E-5A3E-4395-B799-D65A7FAEF6C5}"/>
              </a:ext>
            </a:extLst>
          </p:cNvPr>
          <p:cNvSpPr txBox="1"/>
          <p:nvPr userDrawn="1"/>
        </p:nvSpPr>
        <p:spPr>
          <a:xfrm>
            <a:off x="6885761" y="9571355"/>
            <a:ext cx="1386205" cy="49085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2200" b="1" kern="100" dirty="0">
                <a:solidFill>
                  <a:srgbClr val="9933FF"/>
                </a:solidFill>
                <a:effectLst/>
                <a:latin typeface="ＭＳ 明朝" panose="02020609040205080304" pitchFamily="17" charset="-128"/>
                <a:ea typeface="游明朝" panose="02020400000000000000" pitchFamily="18" charset="-128"/>
                <a:cs typeface="Times New Roman" panose="02020603050405020304" pitchFamily="18" charset="0"/>
              </a:rPr>
              <a:t>②</a:t>
            </a:r>
            <a:r>
              <a:rPr lang="en-US" sz="1600" b="1" kern="100" dirty="0">
                <a:solidFill>
                  <a:srgbClr val="9933FF"/>
                </a:solidFill>
                <a:effectLst/>
                <a:latin typeface="ＭＳ 明朝" panose="02020609040205080304" pitchFamily="17" charset="-128"/>
                <a:ea typeface="游明朝" panose="02020400000000000000" pitchFamily="18" charset="-128"/>
                <a:cs typeface="Times New Roman" panose="02020603050405020304" pitchFamily="18" charset="0"/>
              </a:rPr>
              <a:t>100</a:t>
            </a:r>
            <a:r>
              <a:rPr lang="ja-JP" sz="1600" b="1" kern="100" dirty="0">
                <a:solidFill>
                  <a:srgbClr val="9933FF"/>
                </a:solidFill>
                <a:effectLst/>
                <a:latin typeface="游明朝" panose="020204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ｍｍ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8" name="テキスト ボックス 31">
            <a:extLst>
              <a:ext uri="{FF2B5EF4-FFF2-40B4-BE49-F238E27FC236}">
                <a16:creationId xmlns:a16="http://schemas.microsoft.com/office/drawing/2014/main" id="{A7823505-FAA1-4005-80B3-387FD9ECAB4C}"/>
              </a:ext>
            </a:extLst>
          </p:cNvPr>
          <p:cNvSpPr txBox="1"/>
          <p:nvPr userDrawn="1"/>
        </p:nvSpPr>
        <p:spPr>
          <a:xfrm>
            <a:off x="10447476" y="9571355"/>
            <a:ext cx="1386205" cy="49085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altLang="en-US" sz="2200" b="1" kern="100" dirty="0">
                <a:solidFill>
                  <a:srgbClr val="9933FF"/>
                </a:solidFill>
                <a:effectLst/>
                <a:latin typeface="ＭＳ 明朝" panose="02020609040205080304" pitchFamily="17" charset="-128"/>
                <a:ea typeface="游明朝" panose="02020400000000000000" pitchFamily="18" charset="-128"/>
                <a:cs typeface="Times New Roman" panose="02020603050405020304" pitchFamily="18" charset="0"/>
              </a:rPr>
              <a:t>③</a:t>
            </a:r>
            <a:r>
              <a:rPr lang="en-US" altLang="ja-JP" sz="1600" b="1" kern="100" dirty="0">
                <a:solidFill>
                  <a:srgbClr val="9933FF"/>
                </a:solidFill>
                <a:effectLst/>
                <a:latin typeface="ＭＳ 明朝" panose="02020609040205080304" pitchFamily="17" charset="-128"/>
                <a:ea typeface="游明朝" panose="02020400000000000000" pitchFamily="18" charset="-128"/>
                <a:cs typeface="Times New Roman" panose="02020603050405020304" pitchFamily="18" charset="0"/>
              </a:rPr>
              <a:t>97</a:t>
            </a:r>
            <a:r>
              <a:rPr lang="ja-JP" sz="1600" b="1" kern="100" dirty="0">
                <a:solidFill>
                  <a:srgbClr val="9933FF"/>
                </a:solidFill>
                <a:effectLst/>
                <a:latin typeface="游明朝" panose="020204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ｍｍ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9" name="吹き出し: 円形 28">
            <a:extLst>
              <a:ext uri="{FF2B5EF4-FFF2-40B4-BE49-F238E27FC236}">
                <a16:creationId xmlns:a16="http://schemas.microsoft.com/office/drawing/2014/main" id="{0EA9A953-0045-423A-9605-A7FFB4AA8703}"/>
              </a:ext>
            </a:extLst>
          </p:cNvPr>
          <p:cNvSpPr/>
          <p:nvPr userDrawn="1"/>
        </p:nvSpPr>
        <p:spPr>
          <a:xfrm>
            <a:off x="121741" y="6965315"/>
            <a:ext cx="668655" cy="654685"/>
          </a:xfrm>
          <a:prstGeom prst="wedgeEllipseCallout">
            <a:avLst>
              <a:gd name="adj1" fmla="val 41718"/>
              <a:gd name="adj2" fmla="val 59935"/>
            </a:avLst>
          </a:prstGeom>
          <a:solidFill>
            <a:schemeClr val="bg1"/>
          </a:solidFill>
          <a:ln w="9525" cap="flat" cmpd="sng" algn="ctr">
            <a:solidFill>
              <a:srgbClr val="9933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sz="2200" kern="100">
                <a:solidFill>
                  <a:srgbClr val="9966FF"/>
                </a:solidFill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①</a:t>
            </a:r>
            <a:endParaRPr lang="ja-JP" sz="1050" kern="1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30" name="吹き出し: 円形 29">
            <a:extLst>
              <a:ext uri="{FF2B5EF4-FFF2-40B4-BE49-F238E27FC236}">
                <a16:creationId xmlns:a16="http://schemas.microsoft.com/office/drawing/2014/main" id="{EA063DDE-8338-4E02-A4FF-A3112AE6509F}"/>
              </a:ext>
            </a:extLst>
          </p:cNvPr>
          <p:cNvSpPr/>
          <p:nvPr userDrawn="1"/>
        </p:nvSpPr>
        <p:spPr>
          <a:xfrm>
            <a:off x="557986" y="5490845"/>
            <a:ext cx="668655" cy="654685"/>
          </a:xfrm>
          <a:prstGeom prst="wedgeEllipseCallout">
            <a:avLst>
              <a:gd name="adj1" fmla="val -11350"/>
              <a:gd name="adj2" fmla="val 76612"/>
            </a:avLst>
          </a:prstGeom>
          <a:solidFill>
            <a:schemeClr val="bg1"/>
          </a:solidFill>
          <a:ln w="9525" cap="flat" cmpd="sng" algn="ctr">
            <a:solidFill>
              <a:srgbClr val="9933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2200" kern="100">
                <a:solidFill>
                  <a:srgbClr val="9933FF"/>
                </a:solidFill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②</a:t>
            </a:r>
            <a:endParaRPr lang="ja-JP" sz="1050" kern="1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31" name="吹き出し: 円形 30">
            <a:extLst>
              <a:ext uri="{FF2B5EF4-FFF2-40B4-BE49-F238E27FC236}">
                <a16:creationId xmlns:a16="http://schemas.microsoft.com/office/drawing/2014/main" id="{A30E7279-D966-410C-870B-865A5F91B9A1}"/>
              </a:ext>
            </a:extLst>
          </p:cNvPr>
          <p:cNvSpPr/>
          <p:nvPr userDrawn="1"/>
        </p:nvSpPr>
        <p:spPr>
          <a:xfrm>
            <a:off x="1363166" y="6773545"/>
            <a:ext cx="668655" cy="654685"/>
          </a:xfrm>
          <a:prstGeom prst="wedgeEllipseCallout">
            <a:avLst>
              <a:gd name="adj1" fmla="val -70541"/>
              <a:gd name="adj2" fmla="val 51596"/>
            </a:avLst>
          </a:prstGeom>
          <a:solidFill>
            <a:schemeClr val="bg1"/>
          </a:solidFill>
          <a:ln w="9525" cap="flat" cmpd="sng" algn="ctr">
            <a:solidFill>
              <a:srgbClr val="9933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2200" kern="100">
                <a:solidFill>
                  <a:srgbClr val="9933FF"/>
                </a:solidFill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③</a:t>
            </a:r>
            <a:endParaRPr lang="ja-JP" sz="1050" kern="1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32" name="テキスト ボックス 38">
            <a:extLst>
              <a:ext uri="{FF2B5EF4-FFF2-40B4-BE49-F238E27FC236}">
                <a16:creationId xmlns:a16="http://schemas.microsoft.com/office/drawing/2014/main" id="{CB47DA5D-0DCF-4FBA-A58F-985202C3C664}"/>
              </a:ext>
            </a:extLst>
          </p:cNvPr>
          <p:cNvSpPr txBox="1"/>
          <p:nvPr userDrawn="1"/>
        </p:nvSpPr>
        <p:spPr>
          <a:xfrm>
            <a:off x="121106" y="8479790"/>
            <a:ext cx="1910080" cy="62611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1400" kern="100">
                <a:effectLst/>
                <a:latin typeface="游明朝" panose="020204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該当の番号の箇所へレイアウト</a:t>
            </a:r>
            <a:endParaRPr lang="ja-JP" sz="1050" kern="10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185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2036C423-67A4-4673-86F0-D68F2EE2811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75" y="717604"/>
            <a:ext cx="13104000" cy="925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244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4885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明朝</vt:lpstr>
      <vt:lpstr>游ゴシック</vt:lpstr>
      <vt:lpstr>游明朝</vt:lpstr>
      <vt:lpstr>Arial</vt:lpstr>
      <vt:lpstr>Calibri</vt:lpstr>
      <vt:lpstr>Times New Roman</vt:lpstr>
      <vt:lpstr>Office テーマ</vt:lpstr>
      <vt:lpstr>1_Office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小早川 悠</dc:creator>
  <cp:lastModifiedBy>小早川 悠</cp:lastModifiedBy>
  <cp:revision>4</cp:revision>
  <dcterms:created xsi:type="dcterms:W3CDTF">2018-11-14T07:22:03Z</dcterms:created>
  <dcterms:modified xsi:type="dcterms:W3CDTF">2018-11-19T02:15:42Z</dcterms:modified>
</cp:coreProperties>
</file>